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4"/>
  </p:notesMasterIdLst>
  <p:sldIdLst>
    <p:sldId id="287" r:id="rId2"/>
    <p:sldId id="288" r:id="rId3"/>
  </p:sldIdLst>
  <p:sldSz cx="10691813" cy="7559675"/>
  <p:notesSz cx="7559675" cy="10691813"/>
  <p:embeddedFontLst>
    <p:embeddedFont>
      <p:font typeface="Balsamiq Sans" panose="020B0604020202020204" charset="0"/>
      <p:regular r:id="rId5"/>
      <p:bold r:id="rId6"/>
      <p:italic r:id="rId7"/>
      <p:boldItalic r:id="rId8"/>
    </p:embeddedFont>
    <p:embeddedFont>
      <p:font typeface="Nunito" panose="020B0604020202020204" charset="0"/>
      <p:regular r:id="rId9"/>
      <p:bold r:id="rId10"/>
      <p:italic r:id="rId11"/>
      <p:boldItalic r:id="rId1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747775"/>
          </p15:clr>
        </p15:guide>
        <p15:guide id="2" pos="3368">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358" y="77"/>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3.fntdata"/><Relationship Id="rId12"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font" Target="fonts/font7.fntdata"/><Relationship Id="rId5" Type="http://schemas.openxmlformats.org/officeDocument/2006/relationships/font" Target="fonts/font1.fntdata"/><Relationship Id="rId15" Type="http://schemas.openxmlformats.org/officeDocument/2006/relationships/theme" Target="theme/theme1.xml"/><Relationship Id="rId10" Type="http://schemas.openxmlformats.org/officeDocument/2006/relationships/font" Target="fonts/font6.fntdata"/><Relationship Id="rId4" Type="http://schemas.openxmlformats.org/officeDocument/2006/relationships/notesMaster" Target="notesMasters/notesMaster1.xml"/><Relationship Id="rId9" Type="http://schemas.openxmlformats.org/officeDocument/2006/relationships/font" Target="fonts/font5.fntdata"/><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2b5cca9025f_0_153: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3" name="Google Shape;263;g2b5cca9025f_0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2b5cca9025f_0_18: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2b5cca9025f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64468" y="3161354"/>
            <a:ext cx="9963000" cy="1237200"/>
          </a:xfrm>
          <a:prstGeom prst="rect">
            <a:avLst/>
          </a:prstGeom>
        </p:spPr>
        <p:txBody>
          <a:bodyPr spcFirstLastPara="1" wrap="square" lIns="116050" tIns="116050" rIns="116050" bIns="116050" anchor="ctr" anchorCtr="0">
            <a:normAutofit/>
          </a:bodyPr>
          <a:lstStyle>
            <a:lvl1pPr lvl="0" algn="ctr">
              <a:spcBef>
                <a:spcPts val="0"/>
              </a:spcBef>
              <a:spcAft>
                <a:spcPts val="0"/>
              </a:spcAft>
              <a:buSzPts val="4600"/>
              <a:buNone/>
              <a:defRPr sz="4600"/>
            </a:lvl1pPr>
            <a:lvl2pPr lvl="1" algn="ctr">
              <a:spcBef>
                <a:spcPts val="0"/>
              </a:spcBef>
              <a:spcAft>
                <a:spcPts val="0"/>
              </a:spcAft>
              <a:buSzPts val="4600"/>
              <a:buNone/>
              <a:defRPr sz="4600"/>
            </a:lvl2pPr>
            <a:lvl3pPr lvl="2" algn="ctr">
              <a:spcBef>
                <a:spcPts val="0"/>
              </a:spcBef>
              <a:spcAft>
                <a:spcPts val="0"/>
              </a:spcAft>
              <a:buSzPts val="4600"/>
              <a:buNone/>
              <a:defRPr sz="4600"/>
            </a:lvl3pPr>
            <a:lvl4pPr lvl="3" algn="ctr">
              <a:spcBef>
                <a:spcPts val="0"/>
              </a:spcBef>
              <a:spcAft>
                <a:spcPts val="0"/>
              </a:spcAft>
              <a:buSzPts val="4600"/>
              <a:buNone/>
              <a:defRPr sz="4600"/>
            </a:lvl4pPr>
            <a:lvl5pPr lvl="4" algn="ctr">
              <a:spcBef>
                <a:spcPts val="0"/>
              </a:spcBef>
              <a:spcAft>
                <a:spcPts val="0"/>
              </a:spcAft>
              <a:buSzPts val="4600"/>
              <a:buNone/>
              <a:defRPr sz="4600"/>
            </a:lvl5pPr>
            <a:lvl6pPr lvl="5" algn="ctr">
              <a:spcBef>
                <a:spcPts val="0"/>
              </a:spcBef>
              <a:spcAft>
                <a:spcPts val="0"/>
              </a:spcAft>
              <a:buSzPts val="4600"/>
              <a:buNone/>
              <a:defRPr sz="4600"/>
            </a:lvl6pPr>
            <a:lvl7pPr lvl="6" algn="ctr">
              <a:spcBef>
                <a:spcPts val="0"/>
              </a:spcBef>
              <a:spcAft>
                <a:spcPts val="0"/>
              </a:spcAft>
              <a:buSzPts val="4600"/>
              <a:buNone/>
              <a:defRPr sz="4600"/>
            </a:lvl7pPr>
            <a:lvl8pPr lvl="7" algn="ctr">
              <a:spcBef>
                <a:spcPts val="0"/>
              </a:spcBef>
              <a:spcAft>
                <a:spcPts val="0"/>
              </a:spcAft>
              <a:buSzPts val="4600"/>
              <a:buNone/>
              <a:defRPr sz="4600"/>
            </a:lvl8pPr>
            <a:lvl9pPr lvl="8" algn="ctr">
              <a:spcBef>
                <a:spcPts val="0"/>
              </a:spcBef>
              <a:spcAft>
                <a:spcPts val="0"/>
              </a:spcAft>
              <a:buSzPts val="4600"/>
              <a:buNone/>
              <a:defRPr sz="4600"/>
            </a:lvl9pPr>
          </a:lstStyle>
          <a:p>
            <a:endParaRPr/>
          </a:p>
        </p:txBody>
      </p:sp>
      <p:sp>
        <p:nvSpPr>
          <p:cNvPr id="15" name="Google Shape;15;p3"/>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18" name="Google Shape;18;p4"/>
          <p:cNvSpPr txBox="1">
            <a:spLocks noGrp="1"/>
          </p:cNvSpPr>
          <p:nvPr>
            <p:ph type="body" idx="1"/>
          </p:nvPr>
        </p:nvSpPr>
        <p:spPr>
          <a:xfrm>
            <a:off x="364468" y="1693927"/>
            <a:ext cx="9963000" cy="5021400"/>
          </a:xfrm>
          <a:prstGeom prst="rect">
            <a:avLst/>
          </a:prstGeom>
        </p:spPr>
        <p:txBody>
          <a:bodyPr spcFirstLastPara="1" wrap="square" lIns="116050" tIns="116050" rIns="116050" bIns="116050" anchor="t" anchorCtr="0">
            <a:normAutofit/>
          </a:bodyPr>
          <a:lstStyle>
            <a:lvl1pPr marL="457200" lvl="0" indent="-374650">
              <a:spcBef>
                <a:spcPts val="0"/>
              </a:spcBef>
              <a:spcAft>
                <a:spcPts val="0"/>
              </a:spcAft>
              <a:buSzPts val="23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19" name="Google Shape;19;p4"/>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2" name="Google Shape;22;p5"/>
          <p:cNvSpPr txBox="1">
            <a:spLocks noGrp="1"/>
          </p:cNvSpPr>
          <p:nvPr>
            <p:ph type="body" idx="1"/>
          </p:nvPr>
        </p:nvSpPr>
        <p:spPr>
          <a:xfrm>
            <a:off x="364468" y="1693927"/>
            <a:ext cx="4677000" cy="5021400"/>
          </a:xfrm>
          <a:prstGeom prst="rect">
            <a:avLst/>
          </a:prstGeom>
        </p:spPr>
        <p:txBody>
          <a:bodyPr spcFirstLastPara="1" wrap="square" lIns="116050" tIns="116050" rIns="116050" bIns="116050" anchor="t" anchorCtr="0">
            <a:normAutofit/>
          </a:bodyPr>
          <a:lstStyle>
            <a:lvl1pPr marL="457200" lvl="0" indent="-342900">
              <a:spcBef>
                <a:spcPts val="0"/>
              </a:spcBef>
              <a:spcAft>
                <a:spcPts val="0"/>
              </a:spcAft>
              <a:buSzPts val="1800"/>
              <a:buChar char="●"/>
              <a:defRPr sz="18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23" name="Google Shape;23;p5"/>
          <p:cNvSpPr txBox="1">
            <a:spLocks noGrp="1"/>
          </p:cNvSpPr>
          <p:nvPr>
            <p:ph type="body" idx="2"/>
          </p:nvPr>
        </p:nvSpPr>
        <p:spPr>
          <a:xfrm>
            <a:off x="5650483" y="1693927"/>
            <a:ext cx="4677000" cy="5021400"/>
          </a:xfrm>
          <a:prstGeom prst="rect">
            <a:avLst/>
          </a:prstGeom>
        </p:spPr>
        <p:txBody>
          <a:bodyPr spcFirstLastPara="1" wrap="square" lIns="116050" tIns="116050" rIns="116050" bIns="116050" anchor="t" anchorCtr="0">
            <a:normAutofit/>
          </a:bodyPr>
          <a:lstStyle>
            <a:lvl1pPr marL="457200" lvl="0" indent="-342900">
              <a:spcBef>
                <a:spcPts val="0"/>
              </a:spcBef>
              <a:spcAft>
                <a:spcPts val="0"/>
              </a:spcAft>
              <a:buSzPts val="1800"/>
              <a:buChar char="●"/>
              <a:defRPr sz="18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24" name="Google Shape;24;p5"/>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rmAutofit/>
          </a:bodyPr>
          <a:lstStyle>
            <a:lvl1pPr marL="457200" lvl="0" indent="-323850">
              <a:spcBef>
                <a:spcPts val="0"/>
              </a:spcBef>
              <a:spcAft>
                <a:spcPts val="0"/>
              </a:spcAft>
              <a:buSzPts val="1500"/>
              <a:buChar char="●"/>
              <a:defRPr sz="15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rm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rmAutofit/>
          </a:bodyPr>
          <a:lstStyle>
            <a:lvl1pPr marL="457200" lvl="0" indent="-374650">
              <a:spcBef>
                <a:spcPts val="0"/>
              </a:spcBef>
              <a:spcAft>
                <a:spcPts val="0"/>
              </a:spcAft>
              <a:buSzPts val="23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rm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rmAutofit/>
          </a:bodyPr>
          <a:lstStyle>
            <a:lvl1pPr marL="457200" lvl="0" indent="-374650" algn="ctr">
              <a:spcBef>
                <a:spcPts val="0"/>
              </a:spcBef>
              <a:spcAft>
                <a:spcPts val="0"/>
              </a:spcAft>
              <a:buSzPts val="2300"/>
              <a:buChar char="●"/>
              <a:defRPr/>
            </a:lvl1pPr>
            <a:lvl2pPr marL="914400" lvl="1" indent="-342900" algn="ctr">
              <a:spcBef>
                <a:spcPts val="0"/>
              </a:spcBef>
              <a:spcAft>
                <a:spcPts val="0"/>
              </a:spcAft>
              <a:buSzPts val="1800"/>
              <a:buChar char="○"/>
              <a:defRPr/>
            </a:lvl2pPr>
            <a:lvl3pPr marL="1371600" lvl="2" indent="-342900" algn="ctr">
              <a:spcBef>
                <a:spcPts val="0"/>
              </a:spcBef>
              <a:spcAft>
                <a:spcPts val="0"/>
              </a:spcAft>
              <a:buSzPts val="1800"/>
              <a:buChar char="■"/>
              <a:defRPr/>
            </a:lvl3pPr>
            <a:lvl4pPr marL="1828800" lvl="3" indent="-342900" algn="ctr">
              <a:spcBef>
                <a:spcPts val="0"/>
              </a:spcBef>
              <a:spcAft>
                <a:spcPts val="0"/>
              </a:spcAft>
              <a:buSzPts val="1800"/>
              <a:buChar char="●"/>
              <a:defRPr/>
            </a:lvl4pPr>
            <a:lvl5pPr marL="2286000" lvl="4" indent="-342900" algn="ctr">
              <a:spcBef>
                <a:spcPts val="0"/>
              </a:spcBef>
              <a:spcAft>
                <a:spcPts val="0"/>
              </a:spcAft>
              <a:buSzPts val="1800"/>
              <a:buChar char="○"/>
              <a:defRPr/>
            </a:lvl5pPr>
            <a:lvl6pPr marL="2743200" lvl="5" indent="-342900" algn="ctr">
              <a:spcBef>
                <a:spcPts val="0"/>
              </a:spcBef>
              <a:spcAft>
                <a:spcPts val="0"/>
              </a:spcAft>
              <a:buSzPts val="1800"/>
              <a:buChar char="■"/>
              <a:defRPr/>
            </a:lvl6pPr>
            <a:lvl7pPr marL="3200400" lvl="6" indent="-342900" algn="ctr">
              <a:spcBef>
                <a:spcPts val="0"/>
              </a:spcBef>
              <a:spcAft>
                <a:spcPts val="0"/>
              </a:spcAft>
              <a:buSzPts val="1800"/>
              <a:buChar char="●"/>
              <a:defRPr/>
            </a:lvl7pPr>
            <a:lvl8pPr marL="3657600" lvl="7" indent="-342900" algn="ctr">
              <a:spcBef>
                <a:spcPts val="0"/>
              </a:spcBef>
              <a:spcAft>
                <a:spcPts val="0"/>
              </a:spcAft>
              <a:buSzPts val="1800"/>
              <a:buChar char="○"/>
              <a:defRPr/>
            </a:lvl8pPr>
            <a:lvl9pPr marL="4114800" lvl="8" indent="-342900" algn="ctr">
              <a:spcBef>
                <a:spcPts val="0"/>
              </a:spcBef>
              <a:spcAft>
                <a:spcPts val="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0"/>
              </a:spcBef>
              <a:spcAft>
                <a:spcPts val="0"/>
              </a:spcAft>
              <a:buClr>
                <a:schemeClr val="dk2"/>
              </a:buClr>
              <a:buSzPts val="1800"/>
              <a:buChar char="○"/>
              <a:defRPr sz="1800">
                <a:solidFill>
                  <a:schemeClr val="dk2"/>
                </a:solidFill>
              </a:defRPr>
            </a:lvl2pPr>
            <a:lvl3pPr marL="1371600" lvl="2" indent="-342900">
              <a:lnSpc>
                <a:spcPct val="115000"/>
              </a:lnSpc>
              <a:spcBef>
                <a:spcPts val="0"/>
              </a:spcBef>
              <a:spcAft>
                <a:spcPts val="0"/>
              </a:spcAft>
              <a:buClr>
                <a:schemeClr val="dk2"/>
              </a:buClr>
              <a:buSzPts val="1800"/>
              <a:buChar char="■"/>
              <a:defRPr sz="1800">
                <a:solidFill>
                  <a:schemeClr val="dk2"/>
                </a:solidFill>
              </a:defRPr>
            </a:lvl3pPr>
            <a:lvl4pPr marL="1828800" lvl="3" indent="-342900">
              <a:lnSpc>
                <a:spcPct val="115000"/>
              </a:lnSpc>
              <a:spcBef>
                <a:spcPts val="0"/>
              </a:spcBef>
              <a:spcAft>
                <a:spcPts val="0"/>
              </a:spcAft>
              <a:buClr>
                <a:schemeClr val="dk2"/>
              </a:buClr>
              <a:buSzPts val="1800"/>
              <a:buChar char="●"/>
              <a:defRPr sz="1800">
                <a:solidFill>
                  <a:schemeClr val="dk2"/>
                </a:solidFill>
              </a:defRPr>
            </a:lvl4pPr>
            <a:lvl5pPr marL="2286000" lvl="4" indent="-342900">
              <a:lnSpc>
                <a:spcPct val="115000"/>
              </a:lnSpc>
              <a:spcBef>
                <a:spcPts val="0"/>
              </a:spcBef>
              <a:spcAft>
                <a:spcPts val="0"/>
              </a:spcAft>
              <a:buClr>
                <a:schemeClr val="dk2"/>
              </a:buClr>
              <a:buSzPts val="1800"/>
              <a:buChar char="○"/>
              <a:defRPr sz="1800">
                <a:solidFill>
                  <a:schemeClr val="dk2"/>
                </a:solidFill>
              </a:defRPr>
            </a:lvl5pPr>
            <a:lvl6pPr marL="2743200" lvl="5" indent="-342900">
              <a:lnSpc>
                <a:spcPct val="115000"/>
              </a:lnSpc>
              <a:spcBef>
                <a:spcPts val="0"/>
              </a:spcBef>
              <a:spcAft>
                <a:spcPts val="0"/>
              </a:spcAft>
              <a:buClr>
                <a:schemeClr val="dk2"/>
              </a:buClr>
              <a:buSzPts val="1800"/>
              <a:buChar char="■"/>
              <a:defRPr sz="1800">
                <a:solidFill>
                  <a:schemeClr val="dk2"/>
                </a:solidFill>
              </a:defRPr>
            </a:lvl6pPr>
            <a:lvl7pPr marL="3200400" lvl="6" indent="-342900">
              <a:lnSpc>
                <a:spcPct val="115000"/>
              </a:lnSpc>
              <a:spcBef>
                <a:spcPts val="0"/>
              </a:spcBef>
              <a:spcAft>
                <a:spcPts val="0"/>
              </a:spcAft>
              <a:buClr>
                <a:schemeClr val="dk2"/>
              </a:buClr>
              <a:buSzPts val="1800"/>
              <a:buChar char="●"/>
              <a:defRPr sz="1800">
                <a:solidFill>
                  <a:schemeClr val="dk2"/>
                </a:solidFill>
              </a:defRPr>
            </a:lvl7pPr>
            <a:lvl8pPr marL="3657600" lvl="7" indent="-342900">
              <a:lnSpc>
                <a:spcPct val="115000"/>
              </a:lnSpc>
              <a:spcBef>
                <a:spcPts val="0"/>
              </a:spcBef>
              <a:spcAft>
                <a:spcPts val="0"/>
              </a:spcAft>
              <a:buClr>
                <a:schemeClr val="dk2"/>
              </a:buClr>
              <a:buSzPts val="1800"/>
              <a:buChar char="○"/>
              <a:defRPr sz="1800">
                <a:solidFill>
                  <a:schemeClr val="dk2"/>
                </a:solidFill>
              </a:defRPr>
            </a:lvl8pPr>
            <a:lvl9pPr marL="4114800" lvl="8" indent="-342900">
              <a:lnSpc>
                <a:spcPct val="115000"/>
              </a:lnSpc>
              <a:spcBef>
                <a:spcPts val="0"/>
              </a:spcBef>
              <a:spcAft>
                <a:spcPts val="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rm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pic>
        <p:nvPicPr>
          <p:cNvPr id="265" name="Google Shape;265;p44"/>
          <p:cNvPicPr preferRelativeResize="0"/>
          <p:nvPr/>
        </p:nvPicPr>
        <p:blipFill>
          <a:blip r:embed="rId3">
            <a:alphaModFix amt="5000"/>
          </a:blip>
          <a:stretch>
            <a:fillRect/>
          </a:stretch>
        </p:blipFill>
        <p:spPr>
          <a:xfrm>
            <a:off x="170557" y="622988"/>
            <a:ext cx="10350875" cy="6314026"/>
          </a:xfrm>
          <a:prstGeom prst="rect">
            <a:avLst/>
          </a:prstGeom>
          <a:noFill/>
          <a:ln>
            <a:noFill/>
          </a:ln>
        </p:spPr>
      </p:pic>
      <p:sp>
        <p:nvSpPr>
          <p:cNvPr id="266" name="Google Shape;266;p44"/>
          <p:cNvSpPr txBox="1"/>
          <p:nvPr/>
        </p:nvSpPr>
        <p:spPr>
          <a:xfrm>
            <a:off x="1177650" y="2746437"/>
            <a:ext cx="8336700" cy="2618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7200" b="1">
                <a:solidFill>
                  <a:srgbClr val="023B7E"/>
                </a:solidFill>
                <a:latin typeface="Balsamiq Sans"/>
                <a:ea typeface="Balsamiq Sans"/>
                <a:cs typeface="Balsamiq Sans"/>
                <a:sym typeface="Balsamiq Sans"/>
              </a:rPr>
              <a:t>ART &amp; DESIGN</a:t>
            </a:r>
            <a:endParaRPr sz="7200" b="1">
              <a:solidFill>
                <a:srgbClr val="023B7E"/>
              </a:solidFill>
              <a:latin typeface="Balsamiq Sans"/>
              <a:ea typeface="Balsamiq Sans"/>
              <a:cs typeface="Balsamiq Sans"/>
              <a:sym typeface="Balsamiq Sans"/>
            </a:endParaRPr>
          </a:p>
          <a:p>
            <a:pPr marL="0" lvl="0" indent="0" algn="ctr" rtl="0">
              <a:spcBef>
                <a:spcPts val="0"/>
              </a:spcBef>
              <a:spcAft>
                <a:spcPts val="0"/>
              </a:spcAft>
              <a:buNone/>
            </a:pPr>
            <a:r>
              <a:rPr lang="en-GB" sz="3000" i="1">
                <a:solidFill>
                  <a:srgbClr val="01D673"/>
                </a:solidFill>
                <a:latin typeface="Nunito"/>
                <a:ea typeface="Nunito"/>
                <a:cs typeface="Nunito"/>
                <a:sym typeface="Nunito"/>
              </a:rPr>
              <a:t>Learning to create expressive work,</a:t>
            </a:r>
            <a:endParaRPr sz="3000" i="1">
              <a:solidFill>
                <a:srgbClr val="01D673"/>
              </a:solidFill>
              <a:latin typeface="Nunito"/>
              <a:ea typeface="Nunito"/>
              <a:cs typeface="Nunito"/>
              <a:sym typeface="Nunito"/>
            </a:endParaRPr>
          </a:p>
          <a:p>
            <a:pPr marL="0" lvl="0" indent="0" algn="ctr" rtl="0">
              <a:spcBef>
                <a:spcPts val="0"/>
              </a:spcBef>
              <a:spcAft>
                <a:spcPts val="0"/>
              </a:spcAft>
              <a:buNone/>
            </a:pPr>
            <a:r>
              <a:rPr lang="en-GB" sz="3000" i="1">
                <a:solidFill>
                  <a:srgbClr val="01D673"/>
                </a:solidFill>
                <a:latin typeface="Nunito"/>
                <a:ea typeface="Nunito"/>
                <a:cs typeface="Nunito"/>
                <a:sym typeface="Nunito"/>
              </a:rPr>
              <a:t>drawing on the techniques of inspiring artists and designers.</a:t>
            </a:r>
            <a:endParaRPr sz="3000" i="1">
              <a:solidFill>
                <a:srgbClr val="01D673"/>
              </a:solidFill>
              <a:latin typeface="Nunito"/>
              <a:ea typeface="Nunito"/>
              <a:cs typeface="Nunito"/>
              <a:sym typeface="Nunito"/>
            </a:endParaRPr>
          </a:p>
        </p:txBody>
      </p:sp>
      <p:pic>
        <p:nvPicPr>
          <p:cNvPr id="267" name="Google Shape;267;p44"/>
          <p:cNvPicPr preferRelativeResize="0"/>
          <p:nvPr/>
        </p:nvPicPr>
        <p:blipFill>
          <a:blip r:embed="rId4">
            <a:alphaModFix/>
          </a:blip>
          <a:stretch>
            <a:fillRect/>
          </a:stretch>
        </p:blipFill>
        <p:spPr>
          <a:xfrm>
            <a:off x="4243512" y="2195159"/>
            <a:ext cx="2204974" cy="5512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45"/>
          <p:cNvSpPr txBox="1"/>
          <p:nvPr/>
        </p:nvSpPr>
        <p:spPr>
          <a:xfrm>
            <a:off x="348675" y="412075"/>
            <a:ext cx="10000800" cy="359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a:solidFill>
                  <a:schemeClr val="dk1"/>
                </a:solidFill>
                <a:latin typeface="Nunito"/>
                <a:ea typeface="Nunito"/>
                <a:cs typeface="Nunito"/>
                <a:sym typeface="Nunito"/>
              </a:rPr>
              <a:t>CUSP Art and Design </a:t>
            </a:r>
            <a:r>
              <a:rPr lang="en-GB">
                <a:solidFill>
                  <a:schemeClr val="dk1"/>
                </a:solidFill>
                <a:latin typeface="Nunito"/>
                <a:ea typeface="Nunito"/>
                <a:cs typeface="Nunito"/>
                <a:sym typeface="Nunito"/>
              </a:rPr>
              <a:t>has been deliberately built around the principles of evidence-led practice. This is to ensure that pupils are equipped to successfully think, work and communicate like an artist. Unapologetically ambitious, our art curriculum focuses on excellence in this subject through a myriad of media and incredible artists.</a:t>
            </a:r>
            <a:endParaRPr>
              <a:solidFill>
                <a:schemeClr val="dk1"/>
              </a:solidFill>
              <a:latin typeface="Nunito"/>
              <a:ea typeface="Nunito"/>
              <a:cs typeface="Nunito"/>
              <a:sym typeface="Nunito"/>
            </a:endParaRPr>
          </a:p>
          <a:p>
            <a:pPr marL="0" lvl="0" indent="0" algn="l" rtl="0">
              <a:spcBef>
                <a:spcPts val="0"/>
              </a:spcBef>
              <a:spcAft>
                <a:spcPts val="0"/>
              </a:spcAft>
              <a:buNone/>
            </a:pPr>
            <a:endParaRPr>
              <a:solidFill>
                <a:schemeClr val="dk1"/>
              </a:solidFill>
              <a:latin typeface="Nunito"/>
              <a:ea typeface="Nunito"/>
              <a:cs typeface="Nunito"/>
              <a:sym typeface="Nunito"/>
            </a:endParaRPr>
          </a:p>
          <a:p>
            <a:pPr marL="0" lvl="0" indent="0" algn="l" rtl="0">
              <a:spcBef>
                <a:spcPts val="0"/>
              </a:spcBef>
              <a:spcAft>
                <a:spcPts val="0"/>
              </a:spcAft>
              <a:buNone/>
            </a:pPr>
            <a:r>
              <a:rPr lang="en-GB">
                <a:solidFill>
                  <a:schemeClr val="dk1"/>
                </a:solidFill>
                <a:latin typeface="Nunito"/>
                <a:ea typeface="Nunito"/>
                <a:cs typeface="Nunito"/>
                <a:sym typeface="Nunito"/>
              </a:rPr>
              <a:t>Our intention is unmissable; exceptional teacher instruction inspires pupils to acquire knowledge, as an artist, and enable them to skilfully attempt and apply their understanding.</a:t>
            </a:r>
            <a:endParaRPr>
              <a:solidFill>
                <a:schemeClr val="dk1"/>
              </a:solidFill>
              <a:latin typeface="Nunito"/>
              <a:ea typeface="Nunito"/>
              <a:cs typeface="Nunito"/>
              <a:sym typeface="Nunito"/>
            </a:endParaRPr>
          </a:p>
          <a:p>
            <a:pPr marL="0" lvl="0" indent="0" algn="l" rtl="0">
              <a:spcBef>
                <a:spcPts val="0"/>
              </a:spcBef>
              <a:spcAft>
                <a:spcPts val="0"/>
              </a:spcAft>
              <a:buNone/>
            </a:pPr>
            <a:endParaRPr>
              <a:solidFill>
                <a:schemeClr val="dk1"/>
              </a:solidFill>
              <a:latin typeface="Nunito"/>
              <a:ea typeface="Nunito"/>
              <a:cs typeface="Nunito"/>
              <a:sym typeface="Nunito"/>
            </a:endParaRPr>
          </a:p>
          <a:p>
            <a:pPr marL="0" lvl="0" indent="0" algn="l" rtl="0">
              <a:spcBef>
                <a:spcPts val="0"/>
              </a:spcBef>
              <a:spcAft>
                <a:spcPts val="0"/>
              </a:spcAft>
              <a:buNone/>
            </a:pPr>
            <a:r>
              <a:rPr lang="en-GB">
                <a:solidFill>
                  <a:schemeClr val="dk1"/>
                </a:solidFill>
                <a:latin typeface="Nunito"/>
                <a:ea typeface="Nunito"/>
                <a:cs typeface="Nunito"/>
                <a:sym typeface="Nunito"/>
              </a:rPr>
              <a:t>The CUSP Art curriculum is organised into blocks with each block covering a particular set of artistic disciplines, including drawing, painting, printmaking, textiles, 3D and collage. Vertical progression in each discipline has been deliberately woven into the fabric of the curriculum so that pupils can revisit key disciplines throughout their Primary journey at increasing degrees of challenge and complexity.</a:t>
            </a:r>
            <a:endParaRPr>
              <a:solidFill>
                <a:schemeClr val="dk1"/>
              </a:solidFill>
              <a:latin typeface="Nunito"/>
              <a:ea typeface="Nunito"/>
              <a:cs typeface="Nunito"/>
              <a:sym typeface="Nunito"/>
            </a:endParaRPr>
          </a:p>
          <a:p>
            <a:pPr marL="0" lvl="0" indent="0" algn="l" rtl="0">
              <a:spcBef>
                <a:spcPts val="0"/>
              </a:spcBef>
              <a:spcAft>
                <a:spcPts val="0"/>
              </a:spcAft>
              <a:buNone/>
            </a:pPr>
            <a:endParaRPr>
              <a:solidFill>
                <a:schemeClr val="dk1"/>
              </a:solidFill>
              <a:latin typeface="Nunito"/>
              <a:ea typeface="Nunito"/>
              <a:cs typeface="Nunito"/>
              <a:sym typeface="Nunito"/>
            </a:endParaRPr>
          </a:p>
          <a:p>
            <a:pPr marL="0" lvl="0" indent="0" algn="l" rtl="0">
              <a:spcBef>
                <a:spcPts val="0"/>
              </a:spcBef>
              <a:spcAft>
                <a:spcPts val="0"/>
              </a:spcAft>
              <a:buNone/>
            </a:pPr>
            <a:r>
              <a:rPr lang="en-GB">
                <a:solidFill>
                  <a:schemeClr val="dk1"/>
                </a:solidFill>
                <a:latin typeface="Nunito"/>
                <a:ea typeface="Nunito"/>
                <a:cs typeface="Nunito"/>
                <a:sym typeface="Nunito"/>
              </a:rPr>
              <a:t>In addition to the core knowledge required to be successful within each discipline, the curriculum outlines key aspects of artistic development in the Working Artistically section. Each module will focus on developing different aspects of these competencies. This will support teachers in understanding pupils’ development as artists more broadly, as well as how successfully they are acquiring the taught knowledge and skills.</a:t>
            </a:r>
            <a:endParaRPr>
              <a:solidFill>
                <a:schemeClr val="dk1"/>
              </a:solidFill>
              <a:latin typeface="Nunito"/>
              <a:ea typeface="Nunito"/>
              <a:cs typeface="Nunito"/>
              <a:sym typeface="Nunito"/>
            </a:endParaRPr>
          </a:p>
          <a:p>
            <a:pPr marL="0" marR="4770566" lvl="0" indent="0" algn="l" rtl="0">
              <a:spcBef>
                <a:spcPts val="0"/>
              </a:spcBef>
              <a:spcAft>
                <a:spcPts val="0"/>
              </a:spcAft>
              <a:buNone/>
            </a:pPr>
            <a:endParaRPr sz="1200">
              <a:solidFill>
                <a:schemeClr val="dk1"/>
              </a:solidFill>
              <a:latin typeface="Nunito"/>
              <a:ea typeface="Nunito"/>
              <a:cs typeface="Nunito"/>
              <a:sym typeface="Nunito"/>
            </a:endParaRPr>
          </a:p>
          <a:p>
            <a:pPr marL="0" marR="4770566" lvl="0" indent="0" algn="l" rtl="0">
              <a:spcBef>
                <a:spcPts val="0"/>
              </a:spcBef>
              <a:spcAft>
                <a:spcPts val="0"/>
              </a:spcAft>
              <a:buNone/>
            </a:pPr>
            <a:endParaRPr>
              <a:solidFill>
                <a:schemeClr val="dk1"/>
              </a:solidFill>
              <a:latin typeface="Nunito"/>
              <a:ea typeface="Nunito"/>
              <a:cs typeface="Nunito"/>
              <a:sym typeface="Nunito"/>
            </a:endParaRPr>
          </a:p>
          <a:p>
            <a:pPr marL="0" marR="4770566" lvl="0" indent="0" algn="l" rtl="0">
              <a:spcBef>
                <a:spcPts val="0"/>
              </a:spcBef>
              <a:spcAft>
                <a:spcPts val="0"/>
              </a:spcAft>
              <a:buNone/>
            </a:pPr>
            <a:endParaRPr sz="1600">
              <a:solidFill>
                <a:schemeClr val="dk1"/>
              </a:solidFill>
              <a:latin typeface="Nunito"/>
              <a:ea typeface="Nunito"/>
              <a:cs typeface="Nunito"/>
              <a:sym typeface="Nunito"/>
            </a:endParaRPr>
          </a:p>
        </p:txBody>
      </p:sp>
      <p:pic>
        <p:nvPicPr>
          <p:cNvPr id="273" name="Google Shape;273;p45"/>
          <p:cNvPicPr preferRelativeResize="0"/>
          <p:nvPr/>
        </p:nvPicPr>
        <p:blipFill>
          <a:blip r:embed="rId3">
            <a:alphaModFix/>
          </a:blip>
          <a:stretch>
            <a:fillRect/>
          </a:stretch>
        </p:blipFill>
        <p:spPr>
          <a:xfrm>
            <a:off x="461225" y="4002750"/>
            <a:ext cx="9769540" cy="2922775"/>
          </a:xfrm>
          <a:prstGeom prst="rect">
            <a:avLst/>
          </a:prstGeom>
          <a:noFill/>
          <a:ln>
            <a:noFill/>
          </a:ln>
        </p:spPr>
      </p:pic>
      <p:grpSp>
        <p:nvGrpSpPr>
          <p:cNvPr id="274" name="Google Shape;274;p45"/>
          <p:cNvGrpSpPr/>
          <p:nvPr/>
        </p:nvGrpSpPr>
        <p:grpSpPr>
          <a:xfrm>
            <a:off x="247650" y="6865700"/>
            <a:ext cx="9831497" cy="589525"/>
            <a:chOff x="247650" y="6865700"/>
            <a:chExt cx="9831497" cy="589525"/>
          </a:xfrm>
        </p:grpSpPr>
        <p:pic>
          <p:nvPicPr>
            <p:cNvPr id="275" name="Google Shape;275;p45"/>
            <p:cNvPicPr preferRelativeResize="0"/>
            <p:nvPr/>
          </p:nvPicPr>
          <p:blipFill>
            <a:blip r:embed="rId4">
              <a:alphaModFix/>
            </a:blip>
            <a:stretch>
              <a:fillRect/>
            </a:stretch>
          </p:blipFill>
          <p:spPr>
            <a:xfrm>
              <a:off x="4076698" y="6865700"/>
              <a:ext cx="6002448" cy="589525"/>
            </a:xfrm>
            <a:prstGeom prst="rect">
              <a:avLst/>
            </a:prstGeom>
            <a:noFill/>
            <a:ln>
              <a:noFill/>
            </a:ln>
          </p:spPr>
        </p:pic>
        <p:pic>
          <p:nvPicPr>
            <p:cNvPr id="276" name="Google Shape;276;p45"/>
            <p:cNvPicPr preferRelativeResize="0"/>
            <p:nvPr/>
          </p:nvPicPr>
          <p:blipFill>
            <a:blip r:embed="rId5">
              <a:alphaModFix/>
            </a:blip>
            <a:stretch>
              <a:fillRect/>
            </a:stretch>
          </p:blipFill>
          <p:spPr>
            <a:xfrm>
              <a:off x="247650" y="6991789"/>
              <a:ext cx="1181102" cy="337350"/>
            </a:xfrm>
            <a:prstGeom prst="rect">
              <a:avLst/>
            </a:prstGeom>
            <a:noFill/>
            <a:ln>
              <a:noFill/>
            </a:ln>
          </p:spPr>
        </p:pic>
      </p:gr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8634</TotalTime>
  <Words>237</Words>
  <Application>Microsoft Office PowerPoint</Application>
  <PresentationFormat>Custom</PresentationFormat>
  <Paragraphs>11</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Nunito</vt:lpstr>
      <vt:lpstr>Arial</vt:lpstr>
      <vt:lpstr>Balsamiq Sans</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sboyd-hope</dc:creator>
  <cp:lastModifiedBy>sboyd-hope</cp:lastModifiedBy>
  <cp:revision>2</cp:revision>
  <dcterms:modified xsi:type="dcterms:W3CDTF">2024-02-27T19:38:44Z</dcterms:modified>
</cp:coreProperties>
</file>