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72" r:id="rId2"/>
    <p:sldId id="273" r:id="rId3"/>
    <p:sldId id="274" r:id="rId4"/>
    <p:sldId id="275" r:id="rId5"/>
    <p:sldId id="276" r:id="rId6"/>
  </p:sldIdLst>
  <p:sldSz cx="10691813" cy="7559675"/>
  <p:notesSz cx="7559675" cy="10691813"/>
  <p:embeddedFontLst>
    <p:embeddedFont>
      <p:font typeface="Balsamiq Sans" panose="020B0604020202020204" charset="0"/>
      <p:regular r:id="rId8"/>
      <p:bold r:id="rId9"/>
      <p:italic r:id="rId10"/>
      <p:boldItalic r:id="rId11"/>
    </p:embeddedFont>
    <p:embeddedFont>
      <p:font typeface="Nunito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747775"/>
          </p15:clr>
        </p15:guide>
        <p15:guide id="2" pos="3368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358" y="77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b5cca9025f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b5cca9025f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b5cca9025f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b5cca9025f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b5cca9025f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2b5cca9025f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b5cca9025f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2b5cca9025f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b5cca9025f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b5cca9025f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9"/>
          <p:cNvPicPr preferRelativeResize="0"/>
          <p:nvPr/>
        </p:nvPicPr>
        <p:blipFill>
          <a:blip r:embed="rId3">
            <a:alphaModFix amt="6000"/>
          </a:blip>
          <a:stretch>
            <a:fillRect/>
          </a:stretch>
        </p:blipFill>
        <p:spPr>
          <a:xfrm>
            <a:off x="91006" y="652038"/>
            <a:ext cx="10509975" cy="6255926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9"/>
          <p:cNvSpPr txBox="1"/>
          <p:nvPr/>
        </p:nvSpPr>
        <p:spPr>
          <a:xfrm>
            <a:off x="1177650" y="2928689"/>
            <a:ext cx="8336700" cy="22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>
                <a:solidFill>
                  <a:srgbClr val="023B7E"/>
                </a:solidFill>
                <a:latin typeface="Balsamiq Sans"/>
                <a:ea typeface="Balsamiq Sans"/>
                <a:cs typeface="Balsamiq Sans"/>
                <a:sym typeface="Balsamiq Sans"/>
              </a:rPr>
              <a:t>HISTORY</a:t>
            </a:r>
            <a:endParaRPr sz="7200" b="1">
              <a:solidFill>
                <a:srgbClr val="023B7E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i="1">
                <a:solidFill>
                  <a:srgbClr val="01D673"/>
                </a:solidFill>
                <a:latin typeface="Nunito"/>
                <a:ea typeface="Nunito"/>
                <a:cs typeface="Nunito"/>
                <a:sym typeface="Nunito"/>
              </a:rPr>
              <a:t>The study of the past - learning about people, places, events and changes.</a:t>
            </a:r>
            <a:endParaRPr sz="3300" i="1">
              <a:solidFill>
                <a:srgbClr val="01D673"/>
              </a:solidFill>
            </a:endParaRPr>
          </a:p>
        </p:txBody>
      </p:sp>
      <p:pic>
        <p:nvPicPr>
          <p:cNvPr id="164" name="Google Shape;164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3512" y="2377421"/>
            <a:ext cx="2204974" cy="55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5413" y="155450"/>
            <a:ext cx="10241174" cy="724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30"/>
          <p:cNvSpPr/>
          <p:nvPr/>
        </p:nvSpPr>
        <p:spPr>
          <a:xfrm>
            <a:off x="507175" y="310900"/>
            <a:ext cx="9826500" cy="5766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30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413" y="176688"/>
            <a:ext cx="10181176" cy="7206625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31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7488" y="171075"/>
            <a:ext cx="10197024" cy="7217851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32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18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713" y="154250"/>
            <a:ext cx="10244574" cy="7251501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33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8634</TotalTime>
  <Words>17</Words>
  <Application>Microsoft Office PowerPoint</Application>
  <PresentationFormat>Custom</PresentationFormat>
  <Paragraphs>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Nunito</vt:lpstr>
      <vt:lpstr>Arial</vt:lpstr>
      <vt:lpstr>Balsamiq Sans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sboyd-hope</dc:creator>
  <cp:lastModifiedBy>sboyd-hope</cp:lastModifiedBy>
  <cp:revision>2</cp:revision>
  <dcterms:modified xsi:type="dcterms:W3CDTF">2024-02-27T19:35:40Z</dcterms:modified>
</cp:coreProperties>
</file>